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charts/chart1.xml" ContentType="application/vnd.openxmlformats-officedocument.drawingml.chart+xml"/>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5260DF"/>
            </a:solidFill>
            <a:ln w="12700" cap="flat">
              <a:noFill/>
              <a:miter lim="400000"/>
            </a:ln>
            <a:effectLst/>
          </c:spPr>
          <c:explosion val="0"/>
          <c:dPt>
            <c:idx val="0"/>
            <c:explosion val="0"/>
            <c:spPr>
              <a:solidFill>
                <a:srgbClr val="5260DF"/>
              </a:solidFill>
              <a:ln w="12700" cap="flat">
                <a:noFill/>
                <a:miter lim="400000"/>
              </a:ln>
              <a:effectLst/>
            </c:spPr>
          </c:dPt>
          <c:dPt>
            <c:idx val="1"/>
            <c:explosion val="0"/>
            <c:spPr>
              <a:solidFill>
                <a:srgbClr val="33068F"/>
              </a:solidFill>
              <a:ln w="12700" cap="flat">
                <a:noFill/>
                <a:miter lim="400000"/>
              </a:ln>
              <a:effectLst/>
            </c:spPr>
          </c:dPt>
          <c:dPt>
            <c:idx val="2"/>
            <c:explosion val="0"/>
            <c:spPr>
              <a:solidFill>
                <a:srgbClr val="FF4EA4"/>
              </a:solidFill>
              <a:ln w="12700" cap="flat">
                <a:noFill/>
                <a:miter lim="400000"/>
              </a:ln>
              <a:effectLst/>
            </c:spPr>
          </c:dPt>
          <c:dLbls>
            <c:dLbl>
              <c:idx val="0"/>
              <c:numFmt formatCode="#,##0%" sourceLinked="0"/>
              <c:txPr>
                <a:bodyPr/>
                <a:lstStyle/>
                <a:p>
                  <a:pPr>
                    <a:defRPr b="0" i="0" strike="noStrike" sz="5000" u="none">
                      <a:solidFill>
                        <a:srgbClr val="FFFFFF"/>
                      </a:solidFill>
                      <a:latin typeface="Helvetica Neue"/>
                    </a:defRPr>
                  </a:pPr>
                </a:p>
              </c:txPr>
              <c:dLblPos val="ctr"/>
              <c:showLegendKey val="0"/>
              <c:showVal val="0"/>
              <c:showCatName val="0"/>
              <c:showSerName val="0"/>
              <c:showPercent val="1"/>
              <c:showBubbleSize val="0"/>
            </c:dLbl>
            <c:dLbl>
              <c:idx val="1"/>
              <c:numFmt formatCode="#,##0%" sourceLinked="0"/>
              <c:txPr>
                <a:bodyPr/>
                <a:lstStyle/>
                <a:p>
                  <a:pPr>
                    <a:defRPr b="0" i="0" strike="noStrike" sz="5000" u="none">
                      <a:solidFill>
                        <a:srgbClr val="FFFFFF"/>
                      </a:solidFill>
                      <a:latin typeface="Helvetica Neue"/>
                    </a:defRPr>
                  </a:pPr>
                </a:p>
              </c:txPr>
              <c:dLblPos val="ctr"/>
              <c:showLegendKey val="0"/>
              <c:showVal val="0"/>
              <c:showCatName val="0"/>
              <c:showSerName val="0"/>
              <c:showPercent val="1"/>
              <c:showBubbleSize val="0"/>
            </c:dLbl>
            <c:dLbl>
              <c:idx val="2"/>
              <c:numFmt formatCode="#,##0%" sourceLinked="0"/>
              <c:txPr>
                <a:bodyPr/>
                <a:lstStyle/>
                <a:p>
                  <a:pPr>
                    <a:defRPr b="0" i="0" strike="noStrike" sz="5000" u="none">
                      <a:solidFill>
                        <a:srgbClr val="FFFFFF"/>
                      </a:solidFill>
                      <a:latin typeface="Helvetica Neue"/>
                    </a:defRPr>
                  </a:pPr>
                </a:p>
              </c:txPr>
              <c:dLblPos val="ctr"/>
              <c:showLegendKey val="0"/>
              <c:showVal val="0"/>
              <c:showCatName val="0"/>
              <c:showSerName val="0"/>
              <c:showPercent val="1"/>
              <c:showBubbleSize val="0"/>
            </c:dLbl>
            <c:numFmt formatCode="#,##0%" sourceLinked="0"/>
            <c:txPr>
              <a:bodyPr/>
              <a:lstStyle/>
              <a:p>
                <a:pPr>
                  <a:defRPr b="0" i="0" strike="noStrike" sz="5000" u="none">
                    <a:solidFill>
                      <a:srgbClr val="FFFFFF"/>
                    </a:solidFill>
                    <a:latin typeface="Helvetica Neue"/>
                  </a:defRPr>
                </a:pPr>
              </a:p>
            </c:txPr>
            <c:dLblPos val="ctr"/>
            <c:showLegendKey val="0"/>
            <c:showVal val="0"/>
            <c:showCatName val="0"/>
            <c:showSerName val="0"/>
            <c:showPercent val="1"/>
            <c:showBubbleSize val="0"/>
            <c:showLeaderLines val="1"/>
            <c:leaderLines>
              <c:spPr>
                <a:noFill/>
                <a:ln w="6350" cap="flat">
                  <a:solidFill>
                    <a:srgbClr val="FFFFFF"/>
                  </a:solidFill>
                  <a:prstDash val="solid"/>
                  <a:miter lim="400000"/>
                </a:ln>
                <a:effectLst/>
              </c:spPr>
            </c:leaderLines>
          </c:dLbls>
          <c:cat>
            <c:strRef>
              <c:f>Sheet1!$B$1:$D$1</c:f>
              <c:strCache>
                <c:ptCount val="3"/>
                <c:pt idx="0">
                  <c:v>April</c:v>
                </c:pt>
                <c:pt idx="1">
                  <c:v>August</c:v>
                </c:pt>
                <c:pt idx="2">
                  <c:v>September</c:v>
                </c:pt>
              </c:strCache>
            </c:strRef>
          </c:cat>
          <c:val>
            <c:numRef>
              <c:f>Sheet1!$B$2:$D$2</c:f>
              <c:numCache>
                <c:ptCount val="3"/>
                <c:pt idx="0">
                  <c:v>91.000000</c:v>
                </c:pt>
                <c:pt idx="1">
                  <c:v>21.000000</c:v>
                </c:pt>
                <c:pt idx="2">
                  <c:v>18.000000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Close-up of wild plants growing between rocks"/>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25" name="Large rock formation under dark clouds with a dirt road in the foreground"/>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26" name="Close-up of a wild plant growing between lava rocks"/>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waterfall surrounded by a green rocky landscap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reen, hilly landscap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Moss-covered rocks"/>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Large rock formation under dark clouds with a dirt road in the foreground"/>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chart" Target="../charts/chart1.xml"/><Relationship Id="rId4"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5.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6.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3.jpeg"/><Relationship Id="rId4"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2">
            <a:extLst/>
          </a:blip>
          <a:srcRect l="5144" t="0" r="4693" b="0"/>
          <a:stretch>
            <a:fillRect/>
          </a:stretch>
        </p:blipFill>
        <p:spPr>
          <a:xfrm>
            <a:off x="-140097" y="-136129"/>
            <a:ext cx="24664225" cy="13988450"/>
          </a:xfrm>
          <a:prstGeom prst="rect">
            <a:avLst/>
          </a:prstGeom>
          <a:ln w="12700">
            <a:miter lim="400000"/>
          </a:ln>
        </p:spPr>
      </p:pic>
      <p:pic>
        <p:nvPicPr>
          <p:cNvPr id="152" name="Image" descr="Image"/>
          <p:cNvPicPr>
            <a:picLocks noChangeAspect="1"/>
          </p:cNvPicPr>
          <p:nvPr/>
        </p:nvPicPr>
        <p:blipFill>
          <a:blip r:embed="rId3">
            <a:extLst/>
          </a:blip>
          <a:stretch>
            <a:fillRect/>
          </a:stretch>
        </p:blipFill>
        <p:spPr>
          <a:xfrm>
            <a:off x="4601229" y="4789568"/>
            <a:ext cx="15181542" cy="413686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extLst/>
          </a:blip>
          <a:srcRect l="0" t="0" r="15709" b="0"/>
          <a:stretch>
            <a:fillRect/>
          </a:stretch>
        </p:blipFill>
        <p:spPr>
          <a:xfrm>
            <a:off x="-141697" y="7212"/>
            <a:ext cx="24667393" cy="13701575"/>
          </a:xfrm>
          <a:prstGeom prst="rect">
            <a:avLst/>
          </a:prstGeom>
          <a:ln w="12700">
            <a:miter lim="400000"/>
          </a:ln>
        </p:spPr>
      </p:pic>
      <p:pic>
        <p:nvPicPr>
          <p:cNvPr id="192" name="Image" descr="Image"/>
          <p:cNvPicPr>
            <a:picLocks noChangeAspect="1"/>
          </p:cNvPicPr>
          <p:nvPr/>
        </p:nvPicPr>
        <p:blipFill>
          <a:blip r:embed="rId3">
            <a:extLst/>
          </a:blip>
          <a:stretch>
            <a:fillRect/>
          </a:stretch>
        </p:blipFill>
        <p:spPr>
          <a:xfrm>
            <a:off x="1119919" y="11926609"/>
            <a:ext cx="4631329" cy="1262005"/>
          </a:xfrm>
          <a:prstGeom prst="rect">
            <a:avLst/>
          </a:prstGeom>
          <a:ln w="12700">
            <a:miter lim="400000"/>
          </a:ln>
        </p:spPr>
      </p:pic>
      <p:sp>
        <p:nvSpPr>
          <p:cNvPr id="193" name="SLIDE SUBTITLE"/>
          <p:cNvSpPr txBox="1"/>
          <p:nvPr/>
        </p:nvSpPr>
        <p:spPr>
          <a:xfrm>
            <a:off x="1037374" y="1820053"/>
            <a:ext cx="10908782" cy="19822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sz="10000">
                <a:latin typeface="FSP DEMO - Gryclff CF xtr Bld Regular"/>
                <a:ea typeface="FSP DEMO - Gryclff CF xtr Bld Regular"/>
                <a:cs typeface="FSP DEMO - Gryclff CF xtr Bld Regular"/>
                <a:sym typeface="FSP DEMO - Gryclff CF xtr Bld Regular"/>
              </a:defRPr>
            </a:lvl1pPr>
          </a:lstStyle>
          <a:p>
            <a:pPr/>
            <a:r>
              <a:t>SLIDE SUBTITLE</a:t>
            </a:r>
          </a:p>
        </p:txBody>
      </p:sp>
      <p:sp>
        <p:nvSpPr>
          <p:cNvPr id="194" name="SLIDE SUBTITLE"/>
          <p:cNvSpPr txBox="1"/>
          <p:nvPr/>
        </p:nvSpPr>
        <p:spPr>
          <a:xfrm>
            <a:off x="1135451" y="4448881"/>
            <a:ext cx="5782994"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685165">
              <a:defRPr sz="4565">
                <a:latin typeface="FSP DEMO - Greycliff CF Heavy Regular"/>
                <a:ea typeface="FSP DEMO - Greycliff CF Heavy Regular"/>
                <a:cs typeface="FSP DEMO - Greycliff CF Heavy Regular"/>
                <a:sym typeface="FSP DEMO - Greycliff CF Heavy Regular"/>
              </a:defRPr>
            </a:lvl1pPr>
          </a:lstStyle>
          <a:p>
            <a:pPr/>
            <a:r>
              <a:t>SLIDE SUBTITLE</a:t>
            </a:r>
          </a:p>
        </p:txBody>
      </p:sp>
      <p:sp>
        <p:nvSpPr>
          <p:cNvPr id="195" name="SLIDE SUBTITLE"/>
          <p:cNvSpPr txBox="1"/>
          <p:nvPr/>
        </p:nvSpPr>
        <p:spPr>
          <a:xfrm>
            <a:off x="9046849" y="4447080"/>
            <a:ext cx="5782994"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685165">
              <a:defRPr sz="4565">
                <a:latin typeface="FSP DEMO - Greycliff CF Heavy Regular"/>
                <a:ea typeface="FSP DEMO - Greycliff CF Heavy Regular"/>
                <a:cs typeface="FSP DEMO - Greycliff CF Heavy Regular"/>
                <a:sym typeface="FSP DEMO - Greycliff CF Heavy Regular"/>
              </a:defRPr>
            </a:lvl1pPr>
          </a:lstStyle>
          <a:p>
            <a:pPr/>
            <a:r>
              <a:t>SLIDE SUBTITLE</a:t>
            </a:r>
          </a:p>
        </p:txBody>
      </p:sp>
      <p:sp>
        <p:nvSpPr>
          <p:cNvPr id="196" name="SLIDE SUBTITLE"/>
          <p:cNvSpPr txBox="1"/>
          <p:nvPr/>
        </p:nvSpPr>
        <p:spPr>
          <a:xfrm>
            <a:off x="16958248" y="4447080"/>
            <a:ext cx="5782994"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685165">
              <a:defRPr sz="4565">
                <a:latin typeface="FSP DEMO - Greycliff CF Heavy Regular"/>
                <a:ea typeface="FSP DEMO - Greycliff CF Heavy Regular"/>
                <a:cs typeface="FSP DEMO - Greycliff CF Heavy Regular"/>
                <a:sym typeface="FSP DEMO - Greycliff CF Heavy Regular"/>
              </a:defRPr>
            </a:lvl1pPr>
          </a:lstStyle>
          <a:p>
            <a:pPr/>
            <a:r>
              <a:t>SLIDE SUBTITLE</a:t>
            </a:r>
          </a:p>
        </p:txBody>
      </p:sp>
      <p:sp>
        <p:nvSpPr>
          <p:cNvPr id="197" name="Lorem ipsum dolor sit amet, consectetur adipiscing elit, seddo eiusmod tempor incididunt ut labore et dolore magna aliqua.  Ut enim ad minim veniam, quis nostrud exercita. Uta aliquip ex ea commodo consequat. Duis aute irure dolor in reprehenderit in vol"/>
          <p:cNvSpPr txBox="1"/>
          <p:nvPr/>
        </p:nvSpPr>
        <p:spPr>
          <a:xfrm>
            <a:off x="1138674" y="5391660"/>
            <a:ext cx="4588273" cy="63487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ct val="90000"/>
              </a:lnSpc>
              <a:spcBef>
                <a:spcPts val="4500"/>
              </a:spcBef>
              <a:defRPr sz="2800">
                <a:latin typeface="FSP DEMO - Greycliff CF Light Regular"/>
                <a:ea typeface="FSP DEMO - Greycliff CF Light Regular"/>
                <a:cs typeface="FSP DEMO - Greycliff CF Light Regular"/>
                <a:sym typeface="FSP DEMO - Greycliff CF Light Regular"/>
              </a:defRPr>
            </a:pPr>
            <a:r>
              <a:t>Lorem ipsum dolor sit amet, consectetur adipiscing elit, seddo eiusmod tempor incididunt ut labore et dolore magna aliqua. </a:t>
            </a:r>
            <a:br/>
            <a:r>
              <a:t>Ut enim ad minim veniam, quis nostrud exercita. Uta aliquip ex ea commodo consequat. Duis aute irure dolor in reprehenderit in voluptate. </a:t>
            </a:r>
          </a:p>
        </p:txBody>
      </p:sp>
      <p:sp>
        <p:nvSpPr>
          <p:cNvPr id="198" name="Risus commodo viverra maecenas accumsan lacus vel facilisis volutpat. Fermentum et sollicitudin ac orci phasellus. Tortor id aliquet lectus proin nibh nisl condimentum id venenatis. Ipsuma arcu cursus vitae congue. Nibh mauris cursus mattis molestie. Dic"/>
          <p:cNvSpPr txBox="1"/>
          <p:nvPr/>
        </p:nvSpPr>
        <p:spPr>
          <a:xfrm>
            <a:off x="9086561" y="5287794"/>
            <a:ext cx="4588273" cy="67144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nSpc>
                <a:spcPct val="90000"/>
              </a:lnSpc>
              <a:spcBef>
                <a:spcPts val="4500"/>
              </a:spcBef>
              <a:defRPr sz="2800">
                <a:latin typeface="FSP DEMO - Greycliff CF Light Regular"/>
                <a:ea typeface="FSP DEMO - Greycliff CF Light Regular"/>
                <a:cs typeface="FSP DEMO - Greycliff CF Light Regular"/>
                <a:sym typeface="FSP DEMO - Greycliff CF Light Regular"/>
              </a:defRPr>
            </a:lvl1pPr>
          </a:lstStyle>
          <a:p>
            <a:pPr/>
            <a:r>
              <a:t>Risus commodo viverra maecenas accumsan lacus vel facilisis volutpat. Fermentum et sollicitudin ac orci phasellus. Tortor id aliquet lectus proin nibh nisl condimentum id venenatis. Ipsuma arcu cursus vitae congue. Nibh mauris cursus mattis molestie. Dicum varius duis at consectetur lorem. Condimentum mattis pellentesque id nibh tortor id aliquet lectus proin.</a:t>
            </a:r>
          </a:p>
        </p:txBody>
      </p:sp>
      <p:sp>
        <p:nvSpPr>
          <p:cNvPr id="199" name="Dictum varius duis at consectetur lorem. Condimentum mattis pellentesque id nibh tortor id aliquet lectus proin. Mauris rhoncus aenean vel elit scelerisque mauris pellentesque pulvinar pellentes. Orci dapibus ultrices in iaculis nunc sed. Risus sed vulpu"/>
          <p:cNvSpPr txBox="1"/>
          <p:nvPr/>
        </p:nvSpPr>
        <p:spPr>
          <a:xfrm>
            <a:off x="16958248" y="5363988"/>
            <a:ext cx="4588273"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nSpc>
                <a:spcPct val="90000"/>
              </a:lnSpc>
              <a:spcBef>
                <a:spcPts val="4500"/>
              </a:spcBef>
              <a:defRPr sz="2800">
                <a:latin typeface="FSP DEMO - Greycliff CF Light Regular"/>
                <a:ea typeface="FSP DEMO - Greycliff CF Light Regular"/>
                <a:cs typeface="FSP DEMO - Greycliff CF Light Regular"/>
                <a:sym typeface="FSP DEMO - Greycliff CF Light Regular"/>
              </a:defRPr>
            </a:lvl1pPr>
          </a:lstStyle>
          <a:p>
            <a:pPr/>
            <a:r>
              <a:t>Dictum varius duis at consectetur lorem. Condimentum mattis pellentesque id nibh tortor id aliquet lectus proin. Mauris rhoncus aenean vel elit scelerisque mauris pellentesque pulvinar pellentes. Orci dapibus ultrices in iaculis nunc sed. Risus sed vulputate odio ut.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Image" descr="Image"/>
          <p:cNvPicPr>
            <a:picLocks noChangeAspect="1"/>
          </p:cNvPicPr>
          <p:nvPr/>
        </p:nvPicPr>
        <p:blipFill>
          <a:blip r:embed="rId2">
            <a:extLst/>
          </a:blip>
          <a:srcRect l="3722" t="0" r="0" b="0"/>
          <a:stretch>
            <a:fillRect/>
          </a:stretch>
        </p:blipFill>
        <p:spPr>
          <a:xfrm>
            <a:off x="-69033" y="32275"/>
            <a:ext cx="24385798" cy="13716001"/>
          </a:xfrm>
          <a:prstGeom prst="rect">
            <a:avLst/>
          </a:prstGeom>
          <a:ln w="12700">
            <a:miter lim="400000"/>
          </a:ln>
        </p:spPr>
      </p:pic>
      <p:sp>
        <p:nvSpPr>
          <p:cNvPr id="202" name="SLIDE TITLE"/>
          <p:cNvSpPr txBox="1"/>
          <p:nvPr>
            <p:ph type="title"/>
          </p:nvPr>
        </p:nvSpPr>
        <p:spPr>
          <a:xfrm>
            <a:off x="1520449" y="1903140"/>
            <a:ext cx="12732456" cy="2691631"/>
          </a:xfrm>
          <a:prstGeom prst="rect">
            <a:avLst/>
          </a:prstGeom>
        </p:spPr>
        <p:txBody>
          <a:bodyPr/>
          <a:lstStyle>
            <a:lvl1pPr>
              <a:defRPr b="0" spc="-239" sz="12000">
                <a:latin typeface="FSP DEMO - Greycliff CF Heavy Regular"/>
                <a:ea typeface="FSP DEMO - Greycliff CF Heavy Regular"/>
                <a:cs typeface="FSP DEMO - Greycliff CF Heavy Regular"/>
                <a:sym typeface="FSP DEMO - Greycliff CF Heavy Regular"/>
              </a:defRPr>
            </a:lvl1pPr>
          </a:lstStyle>
          <a:p>
            <a:pPr/>
            <a:r>
              <a:t>SLIDE TITLE</a:t>
            </a:r>
          </a:p>
        </p:txBody>
      </p:sp>
      <p:graphicFrame>
        <p:nvGraphicFramePr>
          <p:cNvPr id="203" name="2D Pie Chart"/>
          <p:cNvGraphicFramePr/>
          <p:nvPr/>
        </p:nvGraphicFramePr>
        <p:xfrm>
          <a:off x="14295307" y="2618284"/>
          <a:ext cx="8543984" cy="8543984"/>
        </p:xfrm>
        <a:graphic xmlns:a="http://schemas.openxmlformats.org/drawingml/2006/main">
          <a:graphicData uri="http://schemas.openxmlformats.org/drawingml/2006/chart">
            <c:chart xmlns:c="http://schemas.openxmlformats.org/drawingml/2006/chart" r:id="rId3"/>
          </a:graphicData>
        </a:graphic>
      </p:graphicFrame>
      <p:sp>
        <p:nvSpPr>
          <p:cNvPr id="204" name="Lorem ipsum dolor sit amet, consectetur adipiscing elit, seddo eiusmod tempor incididunt ut labore et dolore magna aliqua.  Ut enim ad minim veniam, quis nostrud exercita.…"/>
          <p:cNvSpPr txBox="1"/>
          <p:nvPr/>
        </p:nvSpPr>
        <p:spPr>
          <a:xfrm>
            <a:off x="1524296" y="5360872"/>
            <a:ext cx="10587684" cy="55143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ct val="90000"/>
              </a:lnSpc>
              <a:spcBef>
                <a:spcPts val="4500"/>
              </a:spcBef>
              <a:defRPr sz="2800">
                <a:latin typeface="FSP DEMO - Greycliff CF Light Regular"/>
                <a:ea typeface="FSP DEMO - Greycliff CF Light Regular"/>
                <a:cs typeface="FSP DEMO - Greycliff CF Light Regular"/>
                <a:sym typeface="FSP DEMO - Greycliff CF Light Regular"/>
              </a:defRPr>
            </a:pPr>
            <a:r>
              <a:t>Lorem ipsum dolor sit amet, consectetur adipiscing elit, seddo eiusmod tempor incididunt ut labore et dolore magna aliqua. </a:t>
            </a:r>
            <a:br/>
            <a:r>
              <a:t>Ut enim ad minim veniam, quis nostrud exercita.</a:t>
            </a:r>
          </a:p>
          <a:p>
            <a:pPr algn="l">
              <a:lnSpc>
                <a:spcPct val="90000"/>
              </a:lnSpc>
              <a:spcBef>
                <a:spcPts val="4500"/>
              </a:spcBef>
              <a:defRPr sz="2800">
                <a:latin typeface="FSP DEMO - Greycliff CF Light Regular"/>
                <a:ea typeface="FSP DEMO - Greycliff CF Light Regular"/>
                <a:cs typeface="FSP DEMO - Greycliff CF Light Regular"/>
                <a:sym typeface="FSP DEMO - Greycliff CF Light Regular"/>
              </a:defRPr>
            </a:pPr>
            <a:r>
              <a:t>Ut aliquip ex ea commodo consequat. Duis aute irure dolor in reprehenderit in voluptate. Hac habitasse platea dictumst vestibulum rhoncus est pellentesque. Sagittis eu volutpat odio facilisis mauris sit amet. Consectetur lorem donec massa sapien faucibus et molestie. </a:t>
            </a:r>
          </a:p>
        </p:txBody>
      </p:sp>
      <p:sp>
        <p:nvSpPr>
          <p:cNvPr id="205" name="SLIDE SUBTITLE"/>
          <p:cNvSpPr txBox="1"/>
          <p:nvPr/>
        </p:nvSpPr>
        <p:spPr>
          <a:xfrm>
            <a:off x="1520449" y="3839452"/>
            <a:ext cx="12732456"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685165">
              <a:defRPr sz="4565">
                <a:latin typeface="FSP DEMO - Gryclff CF Dm Bld Regular"/>
                <a:ea typeface="FSP DEMO - Gryclff CF Dm Bld Regular"/>
                <a:cs typeface="FSP DEMO - Gryclff CF Dm Bld Regular"/>
                <a:sym typeface="FSP DEMO - Gryclff CF Dm Bld Regular"/>
              </a:defRPr>
            </a:lvl1pPr>
          </a:lstStyle>
          <a:p>
            <a:pPr/>
            <a:r>
              <a:t>SLIDE SUBTITLE</a:t>
            </a:r>
          </a:p>
        </p:txBody>
      </p:sp>
      <p:pic>
        <p:nvPicPr>
          <p:cNvPr id="206" name="Image" descr="Image"/>
          <p:cNvPicPr>
            <a:picLocks noChangeAspect="1"/>
          </p:cNvPicPr>
          <p:nvPr/>
        </p:nvPicPr>
        <p:blipFill>
          <a:blip r:embed="rId4">
            <a:extLst/>
          </a:blip>
          <a:stretch>
            <a:fillRect/>
          </a:stretch>
        </p:blipFill>
        <p:spPr>
          <a:xfrm>
            <a:off x="1119919" y="11926609"/>
            <a:ext cx="4631329" cy="126200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2">
            <a:extLst/>
          </a:blip>
          <a:srcRect l="3722" t="0" r="0" b="0"/>
          <a:stretch>
            <a:fillRect/>
          </a:stretch>
        </p:blipFill>
        <p:spPr>
          <a:xfrm>
            <a:off x="-69033" y="32275"/>
            <a:ext cx="24385798" cy="13716001"/>
          </a:xfrm>
          <a:prstGeom prst="rect">
            <a:avLst/>
          </a:prstGeom>
          <a:ln w="12700">
            <a:miter lim="400000"/>
          </a:ln>
        </p:spPr>
      </p:pic>
      <p:sp>
        <p:nvSpPr>
          <p:cNvPr id="209" name="SLIDE TITLE"/>
          <p:cNvSpPr txBox="1"/>
          <p:nvPr>
            <p:ph type="title"/>
          </p:nvPr>
        </p:nvSpPr>
        <p:spPr>
          <a:xfrm>
            <a:off x="12434991" y="1903140"/>
            <a:ext cx="12732455" cy="2691631"/>
          </a:xfrm>
          <a:prstGeom prst="rect">
            <a:avLst/>
          </a:prstGeom>
        </p:spPr>
        <p:txBody>
          <a:bodyPr/>
          <a:lstStyle>
            <a:lvl1pPr>
              <a:defRPr b="0" spc="-239" sz="12000">
                <a:latin typeface="FSP DEMO - Greycliff CF Heavy Regular"/>
                <a:ea typeface="FSP DEMO - Greycliff CF Heavy Regular"/>
                <a:cs typeface="FSP DEMO - Greycliff CF Heavy Regular"/>
                <a:sym typeface="FSP DEMO - Greycliff CF Heavy Regular"/>
              </a:defRPr>
            </a:lvl1pPr>
          </a:lstStyle>
          <a:p>
            <a:pPr/>
            <a:r>
              <a:t>SLIDE TITLE</a:t>
            </a:r>
          </a:p>
        </p:txBody>
      </p:sp>
      <p:sp>
        <p:nvSpPr>
          <p:cNvPr id="210" name="Lorem ipsum dolor sit amet, consectetur adipiscing elit, seddo eiusmod tempor incididunt ut labore et dolore magna aliqua.  Ut enim ad minim veniam, quis nostrud exercita.…"/>
          <p:cNvSpPr txBox="1"/>
          <p:nvPr/>
        </p:nvSpPr>
        <p:spPr>
          <a:xfrm>
            <a:off x="12438837" y="5360872"/>
            <a:ext cx="10587684" cy="50457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355600" indent="-355600" algn="l">
              <a:lnSpc>
                <a:spcPct val="90000"/>
              </a:lnSpc>
              <a:spcBef>
                <a:spcPts val="4500"/>
              </a:spcBef>
              <a:buSzPct val="123000"/>
              <a:buChar char="•"/>
              <a:defRPr sz="2800">
                <a:latin typeface="FSP DEMO - Greycliff CF Light Regular"/>
                <a:ea typeface="FSP DEMO - Greycliff CF Light Regular"/>
                <a:cs typeface="FSP DEMO - Greycliff CF Light Regular"/>
                <a:sym typeface="FSP DEMO - Greycliff CF Light Regular"/>
              </a:defRPr>
            </a:pPr>
            <a:r>
              <a:t>Lorem ipsum dolor sit amet, consectetur adipiscing elit, seddo eiusmod tempor incididunt ut labore et dolore magna aliqua. </a:t>
            </a:r>
            <a:br/>
            <a:r>
              <a:t>Ut enim ad minim veniam, quis nostrud exercita.</a:t>
            </a:r>
          </a:p>
          <a:p>
            <a:pPr marL="355600" indent="-355600" algn="l">
              <a:lnSpc>
                <a:spcPct val="90000"/>
              </a:lnSpc>
              <a:spcBef>
                <a:spcPts val="4500"/>
              </a:spcBef>
              <a:buSzPct val="123000"/>
              <a:buChar char="•"/>
              <a:defRPr sz="2800">
                <a:latin typeface="FSP DEMO - Greycliff CF Light Regular"/>
                <a:ea typeface="FSP DEMO - Greycliff CF Light Regular"/>
                <a:cs typeface="FSP DEMO - Greycliff CF Light Regular"/>
                <a:sym typeface="FSP DEMO - Greycliff CF Light Regular"/>
              </a:defRPr>
            </a:pPr>
            <a:r>
              <a:t>Ut aliquip ex ea commodo consequat. Duis aute irure dolor in reprehenderit in voluptate. Hac habitasse platea dictumst vestibulum rhoncus est pellentesque. </a:t>
            </a:r>
          </a:p>
          <a:p>
            <a:pPr marL="355600" indent="-355600" algn="l">
              <a:lnSpc>
                <a:spcPct val="90000"/>
              </a:lnSpc>
              <a:spcBef>
                <a:spcPts val="4500"/>
              </a:spcBef>
              <a:buSzPct val="123000"/>
              <a:buChar char="•"/>
              <a:defRPr sz="2800">
                <a:latin typeface="FSP DEMO - Greycliff CF Light Regular"/>
                <a:ea typeface="FSP DEMO - Greycliff CF Light Regular"/>
                <a:cs typeface="FSP DEMO - Greycliff CF Light Regular"/>
                <a:sym typeface="FSP DEMO - Greycliff CF Light Regular"/>
              </a:defRPr>
            </a:pPr>
            <a:r>
              <a:t>Sagittis eu volutpat odio facilisis mauris sit amet. Consectetur lorem donec massa sapien faucibus et molestie. </a:t>
            </a:r>
          </a:p>
        </p:txBody>
      </p:sp>
      <p:sp>
        <p:nvSpPr>
          <p:cNvPr id="211" name="SLIDE SUBTITLE"/>
          <p:cNvSpPr txBox="1"/>
          <p:nvPr/>
        </p:nvSpPr>
        <p:spPr>
          <a:xfrm>
            <a:off x="12434991" y="3839452"/>
            <a:ext cx="12732455"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685165">
              <a:defRPr sz="4565">
                <a:latin typeface="FSP DEMO - Gryclff CF Dm Bld Regular"/>
                <a:ea typeface="FSP DEMO - Gryclff CF Dm Bld Regular"/>
                <a:cs typeface="FSP DEMO - Gryclff CF Dm Bld Regular"/>
                <a:sym typeface="FSP DEMO - Gryclff CF Dm Bld Regular"/>
              </a:defRPr>
            </a:lvl1pPr>
          </a:lstStyle>
          <a:p>
            <a:pPr/>
            <a:r>
              <a:t>SLIDE SUBTITLE</a:t>
            </a:r>
          </a:p>
        </p:txBody>
      </p:sp>
      <p:pic>
        <p:nvPicPr>
          <p:cNvPr id="212" name="Image" descr="Image"/>
          <p:cNvPicPr>
            <a:picLocks noChangeAspect="1"/>
          </p:cNvPicPr>
          <p:nvPr/>
        </p:nvPicPr>
        <p:blipFill>
          <a:blip r:embed="rId3">
            <a:extLst/>
          </a:blip>
          <a:stretch>
            <a:fillRect/>
          </a:stretch>
        </p:blipFill>
        <p:spPr>
          <a:xfrm>
            <a:off x="19155019" y="11926609"/>
            <a:ext cx="4631329" cy="1262005"/>
          </a:xfrm>
          <a:prstGeom prst="rect">
            <a:avLst/>
          </a:prstGeom>
          <a:ln w="12700">
            <a:miter lim="400000"/>
          </a:ln>
        </p:spPr>
      </p:pic>
      <p:pic>
        <p:nvPicPr>
          <p:cNvPr id="213" name="priscilla-du-preez-OEdkPaxYMXU-unsplash.jpg" descr="priscilla-du-preez-OEdkPaxYMXU-unsplash.jpg"/>
          <p:cNvPicPr>
            <a:picLocks noChangeAspect="1"/>
          </p:cNvPicPr>
          <p:nvPr/>
        </p:nvPicPr>
        <p:blipFill>
          <a:blip r:embed="rId4">
            <a:extLst/>
          </a:blip>
          <a:srcRect l="9705" t="0" r="34976" b="0"/>
          <a:stretch>
            <a:fillRect/>
          </a:stretch>
        </p:blipFill>
        <p:spPr>
          <a:xfrm>
            <a:off x="-106690" y="-1"/>
            <a:ext cx="11381137" cy="137160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LIDE TITLE"/>
          <p:cNvSpPr txBox="1"/>
          <p:nvPr>
            <p:ph type="title"/>
          </p:nvPr>
        </p:nvSpPr>
        <p:spPr>
          <a:xfrm>
            <a:off x="12434991" y="1903140"/>
            <a:ext cx="12732455" cy="2691631"/>
          </a:xfrm>
          <a:prstGeom prst="rect">
            <a:avLst/>
          </a:prstGeom>
        </p:spPr>
        <p:txBody>
          <a:bodyPr/>
          <a:lstStyle>
            <a:lvl1pPr>
              <a:defRPr b="0" spc="-239" sz="12000">
                <a:latin typeface="FSP DEMO - Greycliff CF Heavy Regular"/>
                <a:ea typeface="FSP DEMO - Greycliff CF Heavy Regular"/>
                <a:cs typeface="FSP DEMO - Greycliff CF Heavy Regular"/>
                <a:sym typeface="FSP DEMO - Greycliff CF Heavy Regular"/>
              </a:defRPr>
            </a:lvl1pPr>
          </a:lstStyle>
          <a:p>
            <a:pPr/>
            <a:r>
              <a:t>SLIDE TITLE</a:t>
            </a:r>
          </a:p>
        </p:txBody>
      </p:sp>
      <p:sp>
        <p:nvSpPr>
          <p:cNvPr id="216" name="Lorem ipsum dolor sit amet, consectetur adipiscing elit, seddo eiusmod tempor incididunt ut labore et dolore magna aliqua.  Ut enim ad minim veniam, quis nostrud exercita.…"/>
          <p:cNvSpPr txBox="1"/>
          <p:nvPr/>
        </p:nvSpPr>
        <p:spPr>
          <a:xfrm>
            <a:off x="12438837" y="5360872"/>
            <a:ext cx="10587684" cy="50457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518583" indent="-518583" algn="l">
              <a:lnSpc>
                <a:spcPct val="90000"/>
              </a:lnSpc>
              <a:spcBef>
                <a:spcPts val="4500"/>
              </a:spcBef>
              <a:buSzPct val="100000"/>
              <a:buAutoNum type="arabicPeriod" startAt="1"/>
              <a:defRPr sz="2800">
                <a:latin typeface="FSP DEMO - Greycliff CF Light Regular"/>
                <a:ea typeface="FSP DEMO - Greycliff CF Light Regular"/>
                <a:cs typeface="FSP DEMO - Greycliff CF Light Regular"/>
                <a:sym typeface="FSP DEMO - Greycliff CF Light Regular"/>
              </a:defRPr>
            </a:pPr>
            <a:r>
              <a:t>Lorem ipsum dolor sit amet, consectetur adipiscing elit, seddo eiusmod tempor incididunt ut labore et dolore magna aliqua. </a:t>
            </a:r>
            <a:br/>
            <a:r>
              <a:t>Ut enim ad minim veniam, quis nostrud exercita.</a:t>
            </a:r>
          </a:p>
          <a:p>
            <a:pPr marL="518583" indent="-518583" algn="l">
              <a:lnSpc>
                <a:spcPct val="90000"/>
              </a:lnSpc>
              <a:spcBef>
                <a:spcPts val="4500"/>
              </a:spcBef>
              <a:buSzPct val="100000"/>
              <a:buAutoNum type="arabicPeriod" startAt="1"/>
              <a:defRPr sz="2800">
                <a:latin typeface="FSP DEMO - Greycliff CF Light Regular"/>
                <a:ea typeface="FSP DEMO - Greycliff CF Light Regular"/>
                <a:cs typeface="FSP DEMO - Greycliff CF Light Regular"/>
                <a:sym typeface="FSP DEMO - Greycliff CF Light Regular"/>
              </a:defRPr>
            </a:pPr>
            <a:r>
              <a:t>Ut aliquip ex ea commodo consequat. Duis aute irure dolor in reprehenderit in voluptate. Hac habitasse platea dictumst vestibulum rhoncus est pellentesque. </a:t>
            </a:r>
          </a:p>
          <a:p>
            <a:pPr marL="518583" indent="-518583" algn="l">
              <a:lnSpc>
                <a:spcPct val="90000"/>
              </a:lnSpc>
              <a:spcBef>
                <a:spcPts val="4500"/>
              </a:spcBef>
              <a:buSzPct val="100000"/>
              <a:buAutoNum type="arabicPeriod" startAt="1"/>
              <a:defRPr sz="2800">
                <a:latin typeface="FSP DEMO - Greycliff CF Light Regular"/>
                <a:ea typeface="FSP DEMO - Greycliff CF Light Regular"/>
                <a:cs typeface="FSP DEMO - Greycliff CF Light Regular"/>
                <a:sym typeface="FSP DEMO - Greycliff CF Light Regular"/>
              </a:defRPr>
            </a:pPr>
            <a:r>
              <a:t>Sagittis eu volutpat odio facilisis mauris sit amet. Consectetur lorem donec massa sapien faucibus et molestie. </a:t>
            </a:r>
          </a:p>
        </p:txBody>
      </p:sp>
      <p:sp>
        <p:nvSpPr>
          <p:cNvPr id="217" name="SLIDE SUBTITLE"/>
          <p:cNvSpPr txBox="1"/>
          <p:nvPr/>
        </p:nvSpPr>
        <p:spPr>
          <a:xfrm>
            <a:off x="12434991" y="3839452"/>
            <a:ext cx="12732455"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685165">
              <a:defRPr sz="4565">
                <a:latin typeface="FSP DEMO - Gryclff CF Dm Bld Regular"/>
                <a:ea typeface="FSP DEMO - Gryclff CF Dm Bld Regular"/>
                <a:cs typeface="FSP DEMO - Gryclff CF Dm Bld Regular"/>
                <a:sym typeface="FSP DEMO - Gryclff CF Dm Bld Regular"/>
              </a:defRPr>
            </a:lvl1pPr>
          </a:lstStyle>
          <a:p>
            <a:pPr/>
            <a:r>
              <a:t>SLIDE SUBTITLE</a:t>
            </a:r>
          </a:p>
        </p:txBody>
      </p:sp>
      <p:pic>
        <p:nvPicPr>
          <p:cNvPr id="218" name="Image" descr="Image"/>
          <p:cNvPicPr>
            <a:picLocks noChangeAspect="1"/>
          </p:cNvPicPr>
          <p:nvPr/>
        </p:nvPicPr>
        <p:blipFill>
          <a:blip r:embed="rId2">
            <a:extLst/>
          </a:blip>
          <a:stretch>
            <a:fillRect/>
          </a:stretch>
        </p:blipFill>
        <p:spPr>
          <a:xfrm>
            <a:off x="19155019" y="11926609"/>
            <a:ext cx="4631329" cy="1262005"/>
          </a:xfrm>
          <a:prstGeom prst="rect">
            <a:avLst/>
          </a:prstGeom>
          <a:ln w="12700">
            <a:miter lim="400000"/>
          </a:ln>
        </p:spPr>
      </p:pic>
      <p:pic>
        <p:nvPicPr>
          <p:cNvPr id="219" name="proxyclick-visitor-management-system-VnACB-m22es-unsplash.jpg" descr="proxyclick-visitor-management-system-VnACB-m22es-unsplash.jpg"/>
          <p:cNvPicPr>
            <a:picLocks noChangeAspect="1"/>
          </p:cNvPicPr>
          <p:nvPr/>
        </p:nvPicPr>
        <p:blipFill>
          <a:blip r:embed="rId3">
            <a:extLst/>
          </a:blip>
          <a:srcRect l="16902" t="0" r="29655" b="0"/>
          <a:stretch>
            <a:fillRect/>
          </a:stretch>
        </p:blipFill>
        <p:spPr>
          <a:xfrm>
            <a:off x="27142" y="-1"/>
            <a:ext cx="10995078" cy="137160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Image" descr="Image"/>
          <p:cNvPicPr>
            <a:picLocks noChangeAspect="1"/>
          </p:cNvPicPr>
          <p:nvPr/>
        </p:nvPicPr>
        <p:blipFill>
          <a:blip r:embed="rId2">
            <a:extLst/>
          </a:blip>
          <a:srcRect l="0" t="0" r="3507" b="0"/>
          <a:stretch>
            <a:fillRect/>
          </a:stretch>
        </p:blipFill>
        <p:spPr>
          <a:xfrm>
            <a:off x="-130748" y="-57588"/>
            <a:ext cx="24645496" cy="13831176"/>
          </a:xfrm>
          <a:prstGeom prst="rect">
            <a:avLst/>
          </a:prstGeom>
          <a:ln w="12700">
            <a:miter lim="400000"/>
          </a:ln>
        </p:spPr>
      </p:pic>
      <p:sp>
        <p:nvSpPr>
          <p:cNvPr id="222" name="THANK YOU"/>
          <p:cNvSpPr txBox="1"/>
          <p:nvPr/>
        </p:nvSpPr>
        <p:spPr>
          <a:xfrm>
            <a:off x="8902286" y="5120286"/>
            <a:ext cx="11938964" cy="347542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defRPr sz="15000">
                <a:latin typeface="FSP DEMO - Gryclff CF xtr Bld Regular"/>
                <a:ea typeface="FSP DEMO - Gryclff CF xtr Bld Regular"/>
                <a:cs typeface="FSP DEMO - Gryclff CF xtr Bld Regular"/>
                <a:sym typeface="FSP DEMO - Gryclff CF xtr Bld Regular"/>
              </a:defRPr>
            </a:lvl1pPr>
          </a:lstStyle>
          <a:p>
            <a:pPr/>
            <a:r>
              <a:t>THANK YOU</a:t>
            </a:r>
          </a:p>
        </p:txBody>
      </p:sp>
      <p:pic>
        <p:nvPicPr>
          <p:cNvPr id="223" name="Image" descr="Image"/>
          <p:cNvPicPr>
            <a:picLocks noChangeAspect="1"/>
          </p:cNvPicPr>
          <p:nvPr/>
        </p:nvPicPr>
        <p:blipFill>
          <a:blip r:embed="rId3">
            <a:extLst/>
          </a:blip>
          <a:srcRect l="48185" t="0" r="0" b="0"/>
          <a:stretch>
            <a:fillRect/>
          </a:stretch>
        </p:blipFill>
        <p:spPr>
          <a:xfrm>
            <a:off x="519" y="-91876"/>
            <a:ext cx="8413857" cy="13899751"/>
          </a:xfrm>
          <a:prstGeom prst="rect">
            <a:avLst/>
          </a:prstGeom>
          <a:ln w="12700">
            <a:miter lim="400000"/>
          </a:ln>
        </p:spPr>
      </p:pic>
      <p:sp>
        <p:nvSpPr>
          <p:cNvPr id="224" name="Contact Us…"/>
          <p:cNvSpPr txBox="1"/>
          <p:nvPr/>
        </p:nvSpPr>
        <p:spPr>
          <a:xfrm>
            <a:off x="9817553" y="8689870"/>
            <a:ext cx="4748894" cy="374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800">
                <a:latin typeface="FSP DEMO - Greycliff CF Light Regular"/>
                <a:ea typeface="FSP DEMO - Greycliff CF Light Regular"/>
                <a:cs typeface="FSP DEMO - Greycliff CF Light Regular"/>
                <a:sym typeface="FSP DEMO - Greycliff CF Light Regular"/>
              </a:defRPr>
            </a:pPr>
            <a:r>
              <a:t>Contact Us</a:t>
            </a:r>
          </a:p>
          <a:p>
            <a:pPr algn="l">
              <a:defRPr sz="2800">
                <a:latin typeface="FSP DEMO - Greycliff CF Light Regular"/>
                <a:ea typeface="FSP DEMO - Greycliff CF Light Regular"/>
                <a:cs typeface="FSP DEMO - Greycliff CF Light Regular"/>
                <a:sym typeface="FSP DEMO - Greycliff CF Light Regular"/>
              </a:defRPr>
            </a:pPr>
          </a:p>
          <a:p>
            <a:pPr algn="l">
              <a:defRPr sz="2800">
                <a:latin typeface="FSP DEMO - Greycliff CF Light Regular"/>
                <a:ea typeface="FSP DEMO - Greycliff CF Light Regular"/>
                <a:cs typeface="FSP DEMO - Greycliff CF Light Regular"/>
                <a:sym typeface="FSP DEMO - Greycliff CF Light Regular"/>
              </a:defRPr>
            </a:pPr>
            <a:r>
              <a:t>Clément TRAN</a:t>
            </a:r>
          </a:p>
          <a:p>
            <a:pPr algn="l">
              <a:defRPr sz="2800">
                <a:latin typeface="FSP DEMO - Greycliff CF Light Regular"/>
                <a:ea typeface="FSP DEMO - Greycliff CF Light Regular"/>
                <a:cs typeface="FSP DEMO - Greycliff CF Light Regular"/>
                <a:sym typeface="FSP DEMO - Greycliff CF Light Regular"/>
              </a:defRPr>
            </a:pPr>
            <a:r>
              <a:t>Managing Director</a:t>
            </a:r>
          </a:p>
          <a:p>
            <a:pPr algn="l">
              <a:defRPr sz="2800">
                <a:latin typeface="FSP DEMO - Greycliff CF Light Regular"/>
                <a:ea typeface="FSP DEMO - Greycliff CF Light Regular"/>
                <a:cs typeface="FSP DEMO - Greycliff CF Light Regular"/>
                <a:sym typeface="FSP DEMO - Greycliff CF Light Regular"/>
              </a:defRPr>
            </a:pPr>
            <a:r>
              <a:rPr>
                <a:latin typeface="Helvetica"/>
                <a:ea typeface="Helvetica"/>
                <a:cs typeface="Helvetica"/>
                <a:sym typeface="Helvetica"/>
              </a:rPr>
              <a:t>+</a:t>
            </a:r>
            <a:r>
              <a:t>852 7075 9183</a:t>
            </a:r>
          </a:p>
          <a:p>
            <a:pPr algn="l">
              <a:defRPr sz="2800">
                <a:latin typeface="FSP DEMO - Greycliff CF Light Regular"/>
                <a:ea typeface="FSP DEMO - Greycliff CF Light Regular"/>
                <a:cs typeface="FSP DEMO - Greycliff CF Light Regular"/>
                <a:sym typeface="FSP DEMO - Greycliff CF Light Regular"/>
              </a:defRPr>
            </a:pPr>
            <a:r>
              <a:t>ctran</a:t>
            </a:r>
            <a:r>
              <a:rPr>
                <a:latin typeface="Helvetica"/>
                <a:ea typeface="Helvetica"/>
                <a:cs typeface="Helvetica"/>
                <a:sym typeface="Helvetica"/>
              </a:rPr>
              <a:t>@</a:t>
            </a:r>
            <a:r>
              <a:t>acumentgroup.com</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Image" descr="Image"/>
          <p:cNvPicPr>
            <a:picLocks noChangeAspect="1"/>
          </p:cNvPicPr>
          <p:nvPr/>
        </p:nvPicPr>
        <p:blipFill>
          <a:blip r:embed="rId2">
            <a:extLst/>
          </a:blip>
          <a:srcRect l="5144" t="0" r="4693" b="0"/>
          <a:stretch>
            <a:fillRect/>
          </a:stretch>
        </p:blipFill>
        <p:spPr>
          <a:xfrm>
            <a:off x="-140097" y="-136129"/>
            <a:ext cx="24664224" cy="13988450"/>
          </a:xfrm>
          <a:prstGeom prst="rect">
            <a:avLst/>
          </a:prstGeom>
          <a:ln w="12700">
            <a:miter lim="400000"/>
          </a:ln>
        </p:spPr>
      </p:pic>
      <p:sp>
        <p:nvSpPr>
          <p:cNvPr id="155" name="THIS…"/>
          <p:cNvSpPr txBox="1"/>
          <p:nvPr/>
        </p:nvSpPr>
        <p:spPr>
          <a:xfrm>
            <a:off x="393802" y="-1240329"/>
            <a:ext cx="22801581" cy="156768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70000"/>
              </a:lnSpc>
              <a:defRPr sz="35000">
                <a:latin typeface="FSP DEMO - Gryclff CF xtr Bld Regular"/>
                <a:ea typeface="FSP DEMO - Gryclff CF xtr Bld Regular"/>
                <a:cs typeface="FSP DEMO - Gryclff CF xtr Bld Regular"/>
                <a:sym typeface="FSP DEMO - Gryclff CF xtr Bld Regular"/>
              </a:defRPr>
            </a:pPr>
            <a:r>
              <a:t>THIS</a:t>
            </a:r>
          </a:p>
          <a:p>
            <a:pPr algn="l">
              <a:lnSpc>
                <a:spcPct val="70000"/>
              </a:lnSpc>
              <a:defRPr sz="35000">
                <a:latin typeface="FSP DEMO - Gryclff CF xtr Bld Regular"/>
                <a:ea typeface="FSP DEMO - Gryclff CF xtr Bld Regular"/>
                <a:cs typeface="FSP DEMO - Gryclff CF xtr Bld Regular"/>
                <a:sym typeface="FSP DEMO - Gryclff CF xtr Bld Regular"/>
              </a:defRPr>
            </a:pPr>
            <a:r>
              <a:t>IS THE</a:t>
            </a:r>
          </a:p>
          <a:p>
            <a:pPr algn="l">
              <a:lnSpc>
                <a:spcPct val="70000"/>
              </a:lnSpc>
              <a:defRPr sz="35000">
                <a:latin typeface="FSP DEMO - Gryclff CF xtr Bld Regular"/>
                <a:ea typeface="FSP DEMO - Gryclff CF xtr Bld Regular"/>
                <a:cs typeface="FSP DEMO - Gryclff CF xtr Bld Regular"/>
                <a:sym typeface="FSP DEMO - Gryclff CF xtr Bld Regular"/>
              </a:defRPr>
            </a:pPr>
            <a:r>
              <a:t>TITLE SLIDE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Image" descr="Image"/>
          <p:cNvPicPr>
            <a:picLocks noChangeAspect="1"/>
          </p:cNvPicPr>
          <p:nvPr/>
        </p:nvPicPr>
        <p:blipFill>
          <a:blip r:embed="rId2">
            <a:extLst/>
          </a:blip>
          <a:srcRect l="0" t="0" r="3507" b="0"/>
          <a:stretch>
            <a:fillRect/>
          </a:stretch>
        </p:blipFill>
        <p:spPr>
          <a:xfrm>
            <a:off x="-130748" y="-57588"/>
            <a:ext cx="24645496" cy="13831176"/>
          </a:xfrm>
          <a:prstGeom prst="rect">
            <a:avLst/>
          </a:prstGeom>
          <a:ln w="12700">
            <a:miter lim="400000"/>
          </a:ln>
        </p:spPr>
      </p:pic>
      <p:sp>
        <p:nvSpPr>
          <p:cNvPr id="158" name="THIS…"/>
          <p:cNvSpPr txBox="1"/>
          <p:nvPr/>
        </p:nvSpPr>
        <p:spPr>
          <a:xfrm>
            <a:off x="800361" y="1244599"/>
            <a:ext cx="16319501" cy="1122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70000"/>
              </a:lnSpc>
              <a:defRPr sz="25000">
                <a:latin typeface="FSP DEMO - Gryclff CF xtr Bld Regular"/>
                <a:ea typeface="FSP DEMO - Gryclff CF xtr Bld Regular"/>
                <a:cs typeface="FSP DEMO - Gryclff CF xtr Bld Regular"/>
                <a:sym typeface="FSP DEMO - Gryclff CF xtr Bld Regular"/>
              </a:defRPr>
            </a:pPr>
            <a:r>
              <a:t>THIS</a:t>
            </a:r>
          </a:p>
          <a:p>
            <a:pPr algn="l">
              <a:lnSpc>
                <a:spcPct val="70000"/>
              </a:lnSpc>
              <a:defRPr sz="25000">
                <a:latin typeface="FSP DEMO - Gryclff CF xtr Bld Regular"/>
                <a:ea typeface="FSP DEMO - Gryclff CF xtr Bld Regular"/>
                <a:cs typeface="FSP DEMO - Gryclff CF xtr Bld Regular"/>
                <a:sym typeface="FSP DEMO - Gryclff CF xtr Bld Regular"/>
              </a:defRPr>
            </a:pPr>
            <a:r>
              <a:t>IS THE</a:t>
            </a:r>
          </a:p>
          <a:p>
            <a:pPr algn="l">
              <a:lnSpc>
                <a:spcPct val="70000"/>
              </a:lnSpc>
              <a:defRPr sz="25000">
                <a:latin typeface="FSP DEMO - Gryclff CF xtr Bld Regular"/>
                <a:ea typeface="FSP DEMO - Gryclff CF xtr Bld Regular"/>
                <a:cs typeface="FSP DEMO - Gryclff CF xtr Bld Regular"/>
                <a:sym typeface="FSP DEMO - Gryclff CF xtr Bld Regular"/>
              </a:defRPr>
            </a:pPr>
            <a:r>
              <a:t>TITLE SLIDE</a:t>
            </a:r>
          </a:p>
        </p:txBody>
      </p:sp>
      <p:pic>
        <p:nvPicPr>
          <p:cNvPr id="159" name="Image" descr="Image"/>
          <p:cNvPicPr>
            <a:picLocks noChangeAspect="1"/>
          </p:cNvPicPr>
          <p:nvPr/>
        </p:nvPicPr>
        <p:blipFill>
          <a:blip r:embed="rId3">
            <a:extLst/>
          </a:blip>
          <a:stretch>
            <a:fillRect/>
          </a:stretch>
        </p:blipFill>
        <p:spPr>
          <a:xfrm>
            <a:off x="19155019" y="11926609"/>
            <a:ext cx="4631329" cy="126200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Image" descr="Image"/>
          <p:cNvPicPr>
            <a:picLocks noChangeAspect="1"/>
          </p:cNvPicPr>
          <p:nvPr/>
        </p:nvPicPr>
        <p:blipFill>
          <a:blip r:embed="rId2">
            <a:extLst/>
          </a:blip>
          <a:srcRect l="0" t="0" r="15709" b="0"/>
          <a:stretch>
            <a:fillRect/>
          </a:stretch>
        </p:blipFill>
        <p:spPr>
          <a:xfrm>
            <a:off x="-141697" y="7212"/>
            <a:ext cx="24667393" cy="13701575"/>
          </a:xfrm>
          <a:prstGeom prst="rect">
            <a:avLst/>
          </a:prstGeom>
          <a:ln w="12700">
            <a:miter lim="400000"/>
          </a:ln>
        </p:spPr>
      </p:pic>
      <p:sp>
        <p:nvSpPr>
          <p:cNvPr id="162" name="THIS IS THE…"/>
          <p:cNvSpPr txBox="1"/>
          <p:nvPr/>
        </p:nvSpPr>
        <p:spPr>
          <a:xfrm>
            <a:off x="4032249" y="2295268"/>
            <a:ext cx="16319501" cy="79819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70000"/>
              </a:lnSpc>
              <a:defRPr sz="25000">
                <a:latin typeface="FSP DEMO - Gryclff CF xtr Bld Regular"/>
                <a:ea typeface="FSP DEMO - Gryclff CF xtr Bld Regular"/>
                <a:cs typeface="FSP DEMO - Gryclff CF xtr Bld Regular"/>
                <a:sym typeface="FSP DEMO - Gryclff CF xtr Bld Regular"/>
              </a:defRPr>
            </a:pPr>
            <a:r>
              <a:t>THIS IS THE</a:t>
            </a:r>
          </a:p>
          <a:p>
            <a:pPr algn="l">
              <a:lnSpc>
                <a:spcPct val="70000"/>
              </a:lnSpc>
              <a:defRPr sz="25000">
                <a:latin typeface="FSP DEMO - Gryclff CF xtr Bld Regular"/>
                <a:ea typeface="FSP DEMO - Gryclff CF xtr Bld Regular"/>
                <a:cs typeface="FSP DEMO - Gryclff CF xtr Bld Regular"/>
                <a:sym typeface="FSP DEMO - Gryclff CF xtr Bld Regular"/>
              </a:defRPr>
            </a:pPr>
            <a:r>
              <a:t>TITLE SLIDE</a:t>
            </a:r>
          </a:p>
        </p:txBody>
      </p:sp>
      <p:pic>
        <p:nvPicPr>
          <p:cNvPr id="163" name="Image" descr="Image"/>
          <p:cNvPicPr>
            <a:picLocks noChangeAspect="1"/>
          </p:cNvPicPr>
          <p:nvPr/>
        </p:nvPicPr>
        <p:blipFill>
          <a:blip r:embed="rId3">
            <a:extLst/>
          </a:blip>
          <a:stretch>
            <a:fillRect/>
          </a:stretch>
        </p:blipFill>
        <p:spPr>
          <a:xfrm>
            <a:off x="10115863" y="1616296"/>
            <a:ext cx="4152275" cy="704811"/>
          </a:xfrm>
          <a:prstGeom prst="rect">
            <a:avLst/>
          </a:prstGeom>
          <a:ln w="12700">
            <a:miter lim="400000"/>
          </a:ln>
        </p:spPr>
      </p:pic>
      <p:sp>
        <p:nvSpPr>
          <p:cNvPr id="164" name="THIS IS THE SUBTITLE"/>
          <p:cNvSpPr txBox="1"/>
          <p:nvPr/>
        </p:nvSpPr>
        <p:spPr>
          <a:xfrm>
            <a:off x="6367144" y="9489614"/>
            <a:ext cx="11649711" cy="195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latin typeface="FSP DEMO - Greycliff CF Light Regular"/>
                <a:ea typeface="FSP DEMO - Greycliff CF Light Regular"/>
                <a:cs typeface="FSP DEMO - Greycliff CF Light Regular"/>
                <a:sym typeface="FSP DEMO - Greycliff CF Light Regular"/>
              </a:defRPr>
            </a:lvl1pPr>
          </a:lstStyle>
          <a:p>
            <a:pPr/>
            <a:r>
              <a:t>THIS IS THE SUBTITLE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2">
            <a:extLst/>
          </a:blip>
          <a:srcRect l="0" t="0" r="3507" b="0"/>
          <a:stretch>
            <a:fillRect/>
          </a:stretch>
        </p:blipFill>
        <p:spPr>
          <a:xfrm>
            <a:off x="-130748" y="-57588"/>
            <a:ext cx="24645496" cy="13831176"/>
          </a:xfrm>
          <a:prstGeom prst="rect">
            <a:avLst/>
          </a:prstGeom>
          <a:ln w="12700">
            <a:miter lim="400000"/>
          </a:ln>
        </p:spPr>
      </p:pic>
      <p:pic>
        <p:nvPicPr>
          <p:cNvPr id="167" name="Image" descr="Image"/>
          <p:cNvPicPr>
            <a:picLocks noChangeAspect="1"/>
          </p:cNvPicPr>
          <p:nvPr/>
        </p:nvPicPr>
        <p:blipFill>
          <a:blip r:embed="rId3">
            <a:extLst/>
          </a:blip>
          <a:stretch>
            <a:fillRect/>
          </a:stretch>
        </p:blipFill>
        <p:spPr>
          <a:xfrm>
            <a:off x="1119919" y="11926609"/>
            <a:ext cx="4631329" cy="1262005"/>
          </a:xfrm>
          <a:prstGeom prst="rect">
            <a:avLst/>
          </a:prstGeom>
          <a:ln w="12700">
            <a:miter lim="400000"/>
          </a:ln>
        </p:spPr>
      </p:pic>
      <p:sp>
        <p:nvSpPr>
          <p:cNvPr id="168" name="ABOUT US"/>
          <p:cNvSpPr txBox="1"/>
          <p:nvPr/>
        </p:nvSpPr>
        <p:spPr>
          <a:xfrm>
            <a:off x="1037374" y="1820053"/>
            <a:ext cx="10908782" cy="19822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sz="6500">
                <a:latin typeface="FSP DEMO - Gryclff CF xtr Bld Regular"/>
                <a:ea typeface="FSP DEMO - Gryclff CF xtr Bld Regular"/>
                <a:cs typeface="FSP DEMO - Gryclff CF xtr Bld Regular"/>
                <a:sym typeface="FSP DEMO - Gryclff CF xtr Bld Regular"/>
              </a:defRPr>
            </a:lvl1pPr>
          </a:lstStyle>
          <a:p>
            <a:pPr/>
            <a:r>
              <a:t>ABOUT US </a:t>
            </a:r>
          </a:p>
        </p:txBody>
      </p:sp>
      <p:sp>
        <p:nvSpPr>
          <p:cNvPr id="169" name="Lorem ipsum dolor sit amet, consectetur adipiscing elit, seddo eiusmod tempor incididunt ut labore et dolore magna aliqua.  Ut enim ad minim veniam, quis nostrud exercita.…"/>
          <p:cNvSpPr txBox="1"/>
          <p:nvPr/>
        </p:nvSpPr>
        <p:spPr>
          <a:xfrm>
            <a:off x="993377" y="4114920"/>
            <a:ext cx="10587685" cy="645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spcBef>
                <a:spcPts val="4500"/>
              </a:spcBef>
              <a:defRPr sz="2800">
                <a:latin typeface="FSP DEMO - Greycliff CF Light Regular"/>
                <a:ea typeface="FSP DEMO - Greycliff CF Light Regular"/>
                <a:cs typeface="FSP DEMO - Greycliff CF Light Regular"/>
                <a:sym typeface="FSP DEMO - Greycliff CF Light Regular"/>
              </a:defRPr>
            </a:pPr>
            <a:r>
              <a:t>Lorem ipsum dolor sit amet, consectetur adipiscing elit, seddo eiusmod tempor incididunt ut labore et dolore magna aliqua. </a:t>
            </a:r>
            <a:br/>
            <a:r>
              <a:t>Ut enim ad minim veniam, quis nostrud exercita.</a:t>
            </a:r>
          </a:p>
          <a:p>
            <a:pPr algn="l">
              <a:lnSpc>
                <a:spcPct val="90000"/>
              </a:lnSpc>
              <a:spcBef>
                <a:spcPts val="4500"/>
              </a:spcBef>
              <a:defRPr sz="2800">
                <a:latin typeface="FSP DEMO - Greycliff CF Light Regular"/>
                <a:ea typeface="FSP DEMO - Greycliff CF Light Regular"/>
                <a:cs typeface="FSP DEMO - Greycliff CF Light Regular"/>
                <a:sym typeface="FSP DEMO - Greycliff CF Light Regular"/>
              </a:defRPr>
            </a:pPr>
            <a:r>
              <a:t>Ut aliquip ex ea commodo consequat. Duis aute irure dolor in reprehenderit in voluptate. Hac habitasse platea dictumst vestibulum rhoncus est pellentesque. Sagittis eu volutpat odio facilisis mauris sit amet. Consectetur lorem donec massa sapien faucibus et molestie. </a:t>
            </a:r>
          </a:p>
          <a:p>
            <a:pPr algn="l">
              <a:lnSpc>
                <a:spcPct val="90000"/>
              </a:lnSpc>
              <a:spcBef>
                <a:spcPts val="4500"/>
              </a:spcBef>
              <a:defRPr sz="2800">
                <a:latin typeface="FSP DEMO - Greycliff CF Light Regular"/>
                <a:ea typeface="FSP DEMO - Greycliff CF Light Regular"/>
                <a:cs typeface="FSP DEMO - Greycliff CF Light Regular"/>
                <a:sym typeface="FSP DEMO - Greycliff CF Light Regular"/>
              </a:defRPr>
            </a:pPr>
            <a:r>
              <a:t>Risus commodo viverra maecenas accumsan lacus vel facilisis volutpat. Fermentum et sollicitudin ac orci phasellus. Tortor id aliquet lectus proin nibh nisl condimentum id venenatis.</a:t>
            </a:r>
          </a:p>
        </p:txBody>
      </p:sp>
      <p:pic>
        <p:nvPicPr>
          <p:cNvPr id="170" name="Image" descr="Image"/>
          <p:cNvPicPr>
            <a:picLocks noChangeAspect="1"/>
          </p:cNvPicPr>
          <p:nvPr/>
        </p:nvPicPr>
        <p:blipFill>
          <a:blip r:embed="rId4">
            <a:extLst/>
          </a:blip>
          <a:stretch>
            <a:fillRect/>
          </a:stretch>
        </p:blipFill>
        <p:spPr>
          <a:xfrm>
            <a:off x="11435267" y="-91876"/>
            <a:ext cx="16238436" cy="1389975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HIS…"/>
          <p:cNvSpPr txBox="1"/>
          <p:nvPr/>
        </p:nvSpPr>
        <p:spPr>
          <a:xfrm>
            <a:off x="800361" y="595336"/>
            <a:ext cx="12115801" cy="1122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70000"/>
              </a:lnSpc>
              <a:defRPr sz="25000">
                <a:latin typeface="FSP DEMO - Gryclff CF xtr Bld Regular"/>
                <a:ea typeface="FSP DEMO - Gryclff CF xtr Bld Regular"/>
                <a:cs typeface="FSP DEMO - Gryclff CF xtr Bld Regular"/>
                <a:sym typeface="FSP DEMO - Gryclff CF xtr Bld Regular"/>
              </a:defRPr>
            </a:pPr>
            <a:r>
              <a:t>THIS</a:t>
            </a:r>
          </a:p>
          <a:p>
            <a:pPr algn="l">
              <a:lnSpc>
                <a:spcPct val="70000"/>
              </a:lnSpc>
              <a:defRPr sz="25000">
                <a:latin typeface="FSP DEMO - Gryclff CF xtr Bld Regular"/>
                <a:ea typeface="FSP DEMO - Gryclff CF xtr Bld Regular"/>
                <a:cs typeface="FSP DEMO - Gryclff CF xtr Bld Regular"/>
                <a:sym typeface="FSP DEMO - Gryclff CF xtr Bld Regular"/>
              </a:defRPr>
            </a:pPr>
            <a:r>
              <a:t>IS THE</a:t>
            </a:r>
          </a:p>
          <a:p>
            <a:pPr algn="l">
              <a:lnSpc>
                <a:spcPct val="70000"/>
              </a:lnSpc>
              <a:defRPr sz="25000">
                <a:latin typeface="FSP DEMO - Gryclff CF xtr Bld Regular"/>
                <a:ea typeface="FSP DEMO - Gryclff CF xtr Bld Regular"/>
                <a:cs typeface="FSP DEMO - Gryclff CF xtr Bld Regular"/>
                <a:sym typeface="FSP DEMO - Gryclff CF xtr Bld Regular"/>
              </a:defRPr>
            </a:pPr>
            <a:r>
              <a:t>DIVIDER</a:t>
            </a:r>
          </a:p>
        </p:txBody>
      </p:sp>
      <p:pic>
        <p:nvPicPr>
          <p:cNvPr id="173" name="brandon-wong-6h-InczCRuA-unsplash.jpg" descr="brandon-wong-6h-InczCRuA-unsplash.jpg"/>
          <p:cNvPicPr>
            <a:picLocks noChangeAspect="1"/>
          </p:cNvPicPr>
          <p:nvPr/>
        </p:nvPicPr>
        <p:blipFill>
          <a:blip r:embed="rId2">
            <a:extLst/>
          </a:blip>
          <a:stretch>
            <a:fillRect/>
          </a:stretch>
        </p:blipFill>
        <p:spPr>
          <a:xfrm>
            <a:off x="15454092" y="0"/>
            <a:ext cx="8935860" cy="13716001"/>
          </a:xfrm>
          <a:prstGeom prst="rect">
            <a:avLst/>
          </a:prstGeom>
          <a:ln w="12700">
            <a:miter lim="400000"/>
          </a:ln>
        </p:spPr>
      </p:pic>
      <p:pic>
        <p:nvPicPr>
          <p:cNvPr id="174" name="Image" descr="Image"/>
          <p:cNvPicPr>
            <a:picLocks noChangeAspect="1"/>
          </p:cNvPicPr>
          <p:nvPr/>
        </p:nvPicPr>
        <p:blipFill>
          <a:blip r:embed="rId3">
            <a:extLst/>
          </a:blip>
          <a:stretch>
            <a:fillRect/>
          </a:stretch>
        </p:blipFill>
        <p:spPr>
          <a:xfrm>
            <a:off x="1119919" y="11926609"/>
            <a:ext cx="4631329" cy="126200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Image" descr="Image"/>
          <p:cNvPicPr>
            <a:picLocks noChangeAspect="1"/>
          </p:cNvPicPr>
          <p:nvPr/>
        </p:nvPicPr>
        <p:blipFill>
          <a:blip r:embed="rId2">
            <a:extLst/>
          </a:blip>
          <a:srcRect l="0" t="0" r="15709" b="0"/>
          <a:stretch>
            <a:fillRect/>
          </a:stretch>
        </p:blipFill>
        <p:spPr>
          <a:xfrm>
            <a:off x="-141697" y="7212"/>
            <a:ext cx="24667393" cy="13701575"/>
          </a:xfrm>
          <a:prstGeom prst="rect">
            <a:avLst/>
          </a:prstGeom>
          <a:ln w="12700">
            <a:miter lim="400000"/>
          </a:ln>
        </p:spPr>
      </p:pic>
      <p:sp>
        <p:nvSpPr>
          <p:cNvPr id="177" name="THIS…"/>
          <p:cNvSpPr txBox="1"/>
          <p:nvPr/>
        </p:nvSpPr>
        <p:spPr>
          <a:xfrm>
            <a:off x="800361" y="595336"/>
            <a:ext cx="12115801" cy="1122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70000"/>
              </a:lnSpc>
              <a:defRPr sz="25000">
                <a:latin typeface="FSP DEMO - Gryclff CF xtr Bld Regular"/>
                <a:ea typeface="FSP DEMO - Gryclff CF xtr Bld Regular"/>
                <a:cs typeface="FSP DEMO - Gryclff CF xtr Bld Regular"/>
                <a:sym typeface="FSP DEMO - Gryclff CF xtr Bld Regular"/>
              </a:defRPr>
            </a:pPr>
            <a:r>
              <a:t>THIS</a:t>
            </a:r>
          </a:p>
          <a:p>
            <a:pPr algn="l">
              <a:lnSpc>
                <a:spcPct val="70000"/>
              </a:lnSpc>
              <a:defRPr sz="25000">
                <a:latin typeface="FSP DEMO - Gryclff CF xtr Bld Regular"/>
                <a:ea typeface="FSP DEMO - Gryclff CF xtr Bld Regular"/>
                <a:cs typeface="FSP DEMO - Gryclff CF xtr Bld Regular"/>
                <a:sym typeface="FSP DEMO - Gryclff CF xtr Bld Regular"/>
              </a:defRPr>
            </a:pPr>
            <a:r>
              <a:t>IS THE</a:t>
            </a:r>
          </a:p>
          <a:p>
            <a:pPr algn="l">
              <a:lnSpc>
                <a:spcPct val="70000"/>
              </a:lnSpc>
              <a:defRPr sz="25000">
                <a:latin typeface="FSP DEMO - Gryclff CF xtr Bld Regular"/>
                <a:ea typeface="FSP DEMO - Gryclff CF xtr Bld Regular"/>
                <a:cs typeface="FSP DEMO - Gryclff CF xtr Bld Regular"/>
                <a:sym typeface="FSP DEMO - Gryclff CF xtr Bld Regular"/>
              </a:defRPr>
            </a:pPr>
            <a:r>
              <a:t>DIVIDER</a:t>
            </a:r>
          </a:p>
        </p:txBody>
      </p:sp>
      <p:pic>
        <p:nvPicPr>
          <p:cNvPr id="178" name="Image" descr="Image"/>
          <p:cNvPicPr>
            <a:picLocks noChangeAspect="1"/>
          </p:cNvPicPr>
          <p:nvPr/>
        </p:nvPicPr>
        <p:blipFill>
          <a:blip r:embed="rId3">
            <a:extLst/>
          </a:blip>
          <a:stretch>
            <a:fillRect/>
          </a:stretch>
        </p:blipFill>
        <p:spPr>
          <a:xfrm>
            <a:off x="1119919" y="11926609"/>
            <a:ext cx="4631329" cy="1262005"/>
          </a:xfrm>
          <a:prstGeom prst="rect">
            <a:avLst/>
          </a:prstGeom>
          <a:ln w="12700">
            <a:miter lim="400000"/>
          </a:ln>
        </p:spPr>
      </p:pic>
      <p:pic>
        <p:nvPicPr>
          <p:cNvPr id="179" name="paulo-dacara-urOZ_TtcvOI-unsplash.jpg" descr="paulo-dacara-urOZ_TtcvOI-unsplash.jpg"/>
          <p:cNvPicPr>
            <a:picLocks noChangeAspect="1"/>
          </p:cNvPicPr>
          <p:nvPr/>
        </p:nvPicPr>
        <p:blipFill>
          <a:blip r:embed="rId4">
            <a:extLst/>
          </a:blip>
          <a:stretch>
            <a:fillRect/>
          </a:stretch>
        </p:blipFill>
        <p:spPr>
          <a:xfrm rot="10800000">
            <a:off x="14247896" y="-1"/>
            <a:ext cx="10287001" cy="137160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Image" descr="Image"/>
          <p:cNvPicPr>
            <a:picLocks noChangeAspect="1"/>
          </p:cNvPicPr>
          <p:nvPr/>
        </p:nvPicPr>
        <p:blipFill>
          <a:blip r:embed="rId2">
            <a:extLst/>
          </a:blip>
          <a:srcRect l="5144" t="0" r="4693" b="0"/>
          <a:stretch>
            <a:fillRect/>
          </a:stretch>
        </p:blipFill>
        <p:spPr>
          <a:xfrm>
            <a:off x="-140097" y="-136129"/>
            <a:ext cx="24664224" cy="13988450"/>
          </a:xfrm>
          <a:prstGeom prst="rect">
            <a:avLst/>
          </a:prstGeom>
          <a:ln w="12700">
            <a:miter lim="400000"/>
          </a:ln>
        </p:spPr>
      </p:pic>
      <p:pic>
        <p:nvPicPr>
          <p:cNvPr id="182" name="pexels-ronald-pang-4392569.jpg" descr="pexels-ronald-pang-4392569.jpg"/>
          <p:cNvPicPr>
            <a:picLocks noChangeAspect="1"/>
          </p:cNvPicPr>
          <p:nvPr/>
        </p:nvPicPr>
        <p:blipFill>
          <a:blip r:embed="rId3">
            <a:extLst/>
          </a:blip>
          <a:srcRect l="0" t="14765" r="0" b="19053"/>
          <a:stretch>
            <a:fillRect/>
          </a:stretch>
        </p:blipFill>
        <p:spPr>
          <a:xfrm>
            <a:off x="-123730" y="-157626"/>
            <a:ext cx="24651343" cy="10876318"/>
          </a:xfrm>
          <a:prstGeom prst="rect">
            <a:avLst/>
          </a:prstGeom>
          <a:ln w="12700">
            <a:miter lim="400000"/>
          </a:ln>
        </p:spPr>
      </p:pic>
      <p:sp>
        <p:nvSpPr>
          <p:cNvPr id="183" name="DIVIDER PAGE"/>
          <p:cNvSpPr txBox="1"/>
          <p:nvPr/>
        </p:nvSpPr>
        <p:spPr>
          <a:xfrm>
            <a:off x="870118" y="10827080"/>
            <a:ext cx="22663799" cy="288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70000"/>
              </a:lnSpc>
              <a:defRPr sz="15000">
                <a:latin typeface="FSP DEMO - Gryclff CF xtr Bld Regular"/>
                <a:ea typeface="FSP DEMO - Gryclff CF xtr Bld Regular"/>
                <a:cs typeface="FSP DEMO - Gryclff CF xtr Bld Regular"/>
                <a:sym typeface="FSP DEMO - Gryclff CF xtr Bld Regular"/>
              </a:defRPr>
            </a:lvl1pPr>
          </a:lstStyle>
          <a:p>
            <a:pPr/>
            <a:r>
              <a:t>DIVIDER PAGE</a:t>
            </a:r>
          </a:p>
        </p:txBody>
      </p:sp>
      <p:pic>
        <p:nvPicPr>
          <p:cNvPr id="184" name="Image" descr="Image"/>
          <p:cNvPicPr>
            <a:picLocks noChangeAspect="1"/>
          </p:cNvPicPr>
          <p:nvPr/>
        </p:nvPicPr>
        <p:blipFill>
          <a:blip r:embed="rId4">
            <a:extLst/>
          </a:blip>
          <a:stretch>
            <a:fillRect/>
          </a:stretch>
        </p:blipFill>
        <p:spPr>
          <a:xfrm>
            <a:off x="19155019" y="11926609"/>
            <a:ext cx="4631329" cy="126200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charlesdeluvio-Lks7vei-eAg-unsplash.jpg" descr="charlesdeluvio-Lks7vei-eAg-unsplash.jpg"/>
          <p:cNvPicPr>
            <a:picLocks noChangeAspect="1"/>
          </p:cNvPicPr>
          <p:nvPr/>
        </p:nvPicPr>
        <p:blipFill>
          <a:blip r:embed="rId2">
            <a:extLst/>
          </a:blip>
          <a:srcRect l="48919" t="0" r="0" b="0"/>
          <a:stretch>
            <a:fillRect/>
          </a:stretch>
        </p:blipFill>
        <p:spPr>
          <a:xfrm>
            <a:off x="13933012" y="-1"/>
            <a:ext cx="10509288" cy="13716001"/>
          </a:xfrm>
          <a:prstGeom prst="rect">
            <a:avLst/>
          </a:prstGeom>
          <a:ln w="12700">
            <a:miter lim="400000"/>
          </a:ln>
        </p:spPr>
      </p:pic>
      <p:pic>
        <p:nvPicPr>
          <p:cNvPr id="187" name="Image" descr="Image"/>
          <p:cNvPicPr>
            <a:picLocks noChangeAspect="1"/>
          </p:cNvPicPr>
          <p:nvPr/>
        </p:nvPicPr>
        <p:blipFill>
          <a:blip r:embed="rId3">
            <a:extLst/>
          </a:blip>
          <a:stretch>
            <a:fillRect/>
          </a:stretch>
        </p:blipFill>
        <p:spPr>
          <a:xfrm>
            <a:off x="1119919" y="11926609"/>
            <a:ext cx="4631329" cy="1262005"/>
          </a:xfrm>
          <a:prstGeom prst="rect">
            <a:avLst/>
          </a:prstGeom>
          <a:ln w="12700">
            <a:miter lim="400000"/>
          </a:ln>
        </p:spPr>
      </p:pic>
      <p:sp>
        <p:nvSpPr>
          <p:cNvPr id="188" name="SLIDE SUBTITLE"/>
          <p:cNvSpPr txBox="1"/>
          <p:nvPr/>
        </p:nvSpPr>
        <p:spPr>
          <a:xfrm>
            <a:off x="1037374" y="1820053"/>
            <a:ext cx="10908782" cy="19822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sz="6500">
                <a:latin typeface="FSP DEMO - Gryclff CF xtr Bld Regular"/>
                <a:ea typeface="FSP DEMO - Gryclff CF xtr Bld Regular"/>
                <a:cs typeface="FSP DEMO - Gryclff CF xtr Bld Regular"/>
                <a:sym typeface="FSP DEMO - Gryclff CF xtr Bld Regular"/>
              </a:defRPr>
            </a:lvl1pPr>
          </a:lstStyle>
          <a:p>
            <a:pPr/>
            <a:r>
              <a:t>SLIDE SUBTITLE</a:t>
            </a:r>
          </a:p>
        </p:txBody>
      </p:sp>
      <p:sp>
        <p:nvSpPr>
          <p:cNvPr id="189" name="Lorem ipsum dolor sit amet, consectetur adipiscing elit, seddo eiusmod tempor incididunt ut labore et dolore magna aliqua.  Ut enim ad minim veniam, quis nostrud exercita.…"/>
          <p:cNvSpPr txBox="1"/>
          <p:nvPr/>
        </p:nvSpPr>
        <p:spPr>
          <a:xfrm>
            <a:off x="993377" y="4114920"/>
            <a:ext cx="10587685" cy="645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spcBef>
                <a:spcPts val="4500"/>
              </a:spcBef>
              <a:defRPr sz="2800">
                <a:latin typeface="FSP DEMO - Greycliff CF Light Regular"/>
                <a:ea typeface="FSP DEMO - Greycliff CF Light Regular"/>
                <a:cs typeface="FSP DEMO - Greycliff CF Light Regular"/>
                <a:sym typeface="FSP DEMO - Greycliff CF Light Regular"/>
              </a:defRPr>
            </a:pPr>
            <a:r>
              <a:t>Lorem ipsum dolor sit amet, consectetur adipiscing elit, seddo eiusmod tempor incididunt ut labore et dolore magna aliqua. </a:t>
            </a:r>
            <a:br/>
            <a:r>
              <a:t>Ut enim ad minim veniam, quis nostrud exercita.</a:t>
            </a:r>
          </a:p>
          <a:p>
            <a:pPr algn="l">
              <a:lnSpc>
                <a:spcPct val="90000"/>
              </a:lnSpc>
              <a:spcBef>
                <a:spcPts val="4500"/>
              </a:spcBef>
              <a:defRPr sz="2800">
                <a:latin typeface="FSP DEMO - Greycliff CF Light Regular"/>
                <a:ea typeface="FSP DEMO - Greycliff CF Light Regular"/>
                <a:cs typeface="FSP DEMO - Greycliff CF Light Regular"/>
                <a:sym typeface="FSP DEMO - Greycliff CF Light Regular"/>
              </a:defRPr>
            </a:pPr>
            <a:r>
              <a:t>Ut aliquip ex ea commodo consequat. Duis aute irure dolor in reprehenderit in voluptate. Hac habitasse platea dictumst vestibulum rhoncus est pellentesque. Sagittis eu volutpat odio facilisis mauris sit amet. Consectetur lorem donec massa sapien faucibus et molestie. </a:t>
            </a:r>
          </a:p>
          <a:p>
            <a:pPr algn="l">
              <a:lnSpc>
                <a:spcPct val="90000"/>
              </a:lnSpc>
              <a:spcBef>
                <a:spcPts val="4500"/>
              </a:spcBef>
              <a:defRPr sz="2800">
                <a:latin typeface="FSP DEMO - Greycliff CF Light Regular"/>
                <a:ea typeface="FSP DEMO - Greycliff CF Light Regular"/>
                <a:cs typeface="FSP DEMO - Greycliff CF Light Regular"/>
                <a:sym typeface="FSP DEMO - Greycliff CF Light Regular"/>
              </a:defRPr>
            </a:pPr>
            <a:r>
              <a:t>Risus commodo viverra maecenas accumsan lacus vel facilisis volutpat. Fermentum et sollicitudin ac orci phasellus. Tortor id aliquet lectus proin nibh nisl condimentum id venenatis.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